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25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076BC"/>
    <a:srgbClr val="163555"/>
    <a:srgbClr val="235689"/>
    <a:srgbClr val="262626"/>
    <a:srgbClr val="054F8C"/>
    <a:srgbClr val="1C4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16A96A-9D70-41DE-BAD3-6AC65357A371}" v="1" dt="2018-05-29T21:29:39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6" autoAdjust="0"/>
    <p:restoredTop sz="94660"/>
  </p:normalViewPr>
  <p:slideViewPr>
    <p:cSldViewPr>
      <p:cViewPr varScale="1">
        <p:scale>
          <a:sx n="91" d="100"/>
          <a:sy n="91" d="100"/>
        </p:scale>
        <p:origin x="5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 Li (Aquent LLC)" userId="6aeb04d8-cf5f-4f3c-9b5b-6e4965b45499" providerId="ADAL" clId="{8316A96A-9D70-41DE-BAD3-6AC65357A371}"/>
    <pc:docChg chg="delSld">
      <pc:chgData name="Na Li (Aquent LLC)" userId="6aeb04d8-cf5f-4f3c-9b5b-6e4965b45499" providerId="ADAL" clId="{8316A96A-9D70-41DE-BAD3-6AC65357A371}" dt="2018-05-29T21:29:39.929" v="0" actId="2696"/>
      <pc:docMkLst>
        <pc:docMk/>
      </pc:docMkLst>
      <pc:sldChg chg="del">
        <pc:chgData name="Na Li (Aquent LLC)" userId="6aeb04d8-cf5f-4f3c-9b5b-6e4965b45499" providerId="ADAL" clId="{8316A96A-9D70-41DE-BAD3-6AC65357A371}" dt="2018-05-29T21:29:39.929" v="0" actId="2696"/>
        <pc:sldMkLst>
          <pc:docMk/>
          <pc:sldMk cId="337425142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 userDrawn="1"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B8511-5FFF-4742-9851-69AD6CEB92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8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 dirty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8166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 userDrawn="1"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 userDrawn="1"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3124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14087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1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 userDrawn="1"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8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41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87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774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 userDrawn="1"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 userDrawn="1"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 userDrawn="1"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 userDrawn="1"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 userDrawn="1"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 userDrawn="1"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 userDrawn="1"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0" r:id="rId3"/>
    <p:sldLayoutId id="2147483667" r:id="rId4"/>
    <p:sldLayoutId id="2147483652" r:id="rId5"/>
    <p:sldLayoutId id="2147483653" r:id="rId6"/>
    <p:sldLayoutId id="2147483668" r:id="rId7"/>
    <p:sldLayoutId id="2147483669" r:id="rId8"/>
    <p:sldLayoutId id="2147483670" r:id="rId9"/>
    <p:sldLayoutId id="2147483654" r:id="rId10"/>
    <p:sldLayoutId id="2147483655" r:id="rId11"/>
    <p:sldLayoutId id="2147483657" r:id="rId12"/>
    <p:sldLayoutId id="2147483665" r:id="rId13"/>
    <p:sldLayoutId id="214748367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051579-52C7-4D72-88DE-1436711C3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Insider Dev Tour 2018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A19BF77-EB67-4DFE-96AF-79942A6DB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860776-E737-4F3A-8F57-58613F10A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D9D8563-0D26-4165-AD7E-92008D713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1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84617A-DE98-4FFA-B435-6BDE14965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F78BC7-FA7A-4FB6-9757-07C8C9940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4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354627-D50B-4BA0-9FF2-E1CECD71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FBF98F-AD36-45CE-8486-D3E4AC62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9C90A0-599A-4C03-8BAD-488DBC193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C762B8-5AD6-491D-9801-196FBA5F1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E61FE-FC2B-42A6-A88E-6771D5A8C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43D415-83EB-410F-BC07-63805BEC2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9AC-6E05-41AC-9CC5-CF90286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Azure IoT 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86C2-481C-4528-8DB9-F3DD56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4F0D53-0BD7-4581-93E5-0BD7F0427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9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7D691B-C2AB-453B-A02C-CA41CB82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ACB2A-D54D-4114-A713-3123EFCC8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79110-DBEA-46BB-8D76-F12CFCF49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E404F-3D57-485D-99F6-B4243C77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0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ED825-8D58-4677-9CEE-99EF55E57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0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F8DA5-8B9D-4C15-8716-54654860E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B533C-3118-41D8-B311-322B40116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B2E61-B617-41B3-A9BF-96FB99B9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2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E885D-38A1-4F97-AA0D-0F089537A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5A0D97-BA63-4F53-8B08-65BCE033B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4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A5DED-004F-4567-8E0B-357373D61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0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6AD1D-C98D-4F45-A6B9-C7A409788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3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F44C2-258B-4259-B4AD-74A8A804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1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A0992-3724-4E3B-8746-A05C84A9A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8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3AAB3-F0D3-4D33-A86B-C48310704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F4CCC-A828-4304-B7F6-B381266BB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8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3F91E-6E5C-4B31-88FF-E1206C335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EB734-9A8E-41D7-B07A-D1168E62F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75B313-4FA6-4E82-80B1-8E5D2C8D7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47917-9176-4039-808A-180929EBD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07B158-94C2-473D-91CD-FE40DDCA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32A91-91B7-499F-8C1D-0056C3BD9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FDE7C-330B-4F8C-A0ED-75E9EB3B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5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E97A1-08A7-4FBD-8BB8-18949E74A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5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30C41-7BE4-4C35-A2CF-F59B1C49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141B3-7556-43BE-A124-96B4FEFAD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E77AB-724B-4223-B06D-815D2AF3B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1874B-D42B-4F78-8744-848DB565B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FD4BF-099E-4A47-AC39-CA68EAE58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2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3D1E0-9AF4-4490-A4C2-B31D326A6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5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F897B-CA76-4435-9CCD-28A5EE3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9F05EE-55AB-49CB-9173-343189122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07DAE-9D1E-43A4-8E16-95222D258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EDD93-BA6F-4631-9B67-6E3D413E4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B569F-B76B-43EE-8889-FBA06FE4A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7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250858-B70F-4961-A0F1-90A7C20F7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FFD607-A320-4CA4-A475-D1E67460A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A0C4B7-AEB0-44E4-9B38-C0F5970A2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E5713A-4FAE-49CE-B6FC-3237DF284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c572443e-d5c7-4467-9262-fe356aab5cd9" xsi:nil="true"/>
    <SharedWithUsers xmlns="c572443e-d5c7-4467-9262-fe356aab5cd9">
      <UserInfo>
        <DisplayName/>
        <AccountId xsi:nil="true"/>
        <AccountType/>
      </UserInfo>
    </SharedWithUsers>
    <LastSharedByTime xmlns="c572443e-d5c7-4467-9262-fe356aab5cd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A98A17-1F77-41F2-830B-66EC44697005}">
  <ds:schemaRefs>
    <ds:schemaRef ds:uri="36b79560-219e-43cb-a774-bdbf1a649d20"/>
    <ds:schemaRef ds:uri="http://purl.org/dc/terms/"/>
    <ds:schemaRef ds:uri="http://schemas.microsoft.com/office/infopath/2007/PartnerControls"/>
    <ds:schemaRef ds:uri="http://schemas.microsoft.com/office/2006/documentManagement/types"/>
    <ds:schemaRef ds:uri="8da33d2f-ba4e-4f1c-9517-62627b8df722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3BB3965-280B-49D7-AC99-7866BFFFF2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57B43F-A752-4714-B7A4-301A19E6E99C}"/>
</file>

<file path=docProps/app.xml><?xml version="1.0" encoding="utf-8"?>
<Properties xmlns="http://schemas.openxmlformats.org/officeDocument/2006/extended-properties" xmlns:vt="http://schemas.openxmlformats.org/officeDocument/2006/docPropsVTypes">
  <Template>Insider Dev Tour template v2</Template>
  <TotalTime>41</TotalTime>
  <Words>8</Words>
  <Application>Microsoft Office PowerPoint</Application>
  <PresentationFormat>Widescreen</PresentationFormat>
  <Paragraphs>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Consolas</vt:lpstr>
      <vt:lpstr>Segoe UI</vt:lpstr>
      <vt:lpstr>Office Theme</vt:lpstr>
      <vt:lpstr>Insider Dev Tour 2018</vt:lpstr>
      <vt:lpstr>Azure IoT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Insider Dev Tour 2018</dc:title>
  <dc:creator>Na Li (Aquent LLC)</dc:creator>
  <cp:lastModifiedBy>Giorgio Sardo</cp:lastModifiedBy>
  <cp:revision>8</cp:revision>
  <dcterms:created xsi:type="dcterms:W3CDTF">2018-05-29T17:52:59Z</dcterms:created>
  <dcterms:modified xsi:type="dcterms:W3CDTF">2018-05-29T21:48:30Z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0x01010034D170F48843B4469F4EBAA4989DCF06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davecraw@microsoft.com</vt:lpwstr>
  </property>
  <property fmtid="{D5CDD505-2E9C-101B-9397-08002B2CF9AE}" pid="6" name="MSIP_Label_f42aa342-8706-4288-bd11-ebb85995028c_SetDate">
    <vt:lpwstr>2018-05-01T01:13:38.2343500Z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Order">
    <vt:r8>28500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</Properties>
</file>